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A6E125-4B90-42C7-BFAB-B71451D640EB}">
  <a:tblStyle styleId="{D2A6E125-4B90-42C7-BFAB-B71451D640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1.png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1.png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3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3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{D2A6E125-4B90-42C7-BFAB-B71451D640EB}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